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5" r:id="rId6"/>
    <p:sldId id="261" r:id="rId7"/>
    <p:sldId id="263" r:id="rId8"/>
    <p:sldId id="262" r:id="rId9"/>
    <p:sldId id="264" r:id="rId10"/>
    <p:sldId id="260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A1AA1-C314-4F89-8905-EEDD525C6C9A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0B936-1D1B-4BE0-94D6-36C8AB3BDFC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9191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0B936-1D1B-4BE0-94D6-36C8AB3BDFCA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0B936-1D1B-4BE0-94D6-36C8AB3BDFCA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45B746-48AC-43FB-B013-BEFF212F0ED1}" type="datetimeFigureOut">
              <a:rPr lang="pl-PL" smtClean="0"/>
              <a:pPr/>
              <a:t>21.02.2017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4711FDD-6F89-41CB-9547-B34A201EE15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Seria Magicznego drzewa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Andrzej Maleszka </a:t>
            </a:r>
            <a:endParaRPr lang="pl-PL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porwanie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71472" y="1928802"/>
            <a:ext cx="385765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Porwano </a:t>
            </a:r>
            <a:r>
              <a:rPr lang="pl-PL" dirty="0" err="1" smtClean="0"/>
              <a:t>Budynia</a:t>
            </a:r>
            <a:r>
              <a:rPr lang="pl-PL" dirty="0" smtClean="0"/>
              <a:t>, jedynego psa na świecie, który umie mówić. Treser Gerard Kron zmusza go do występów na pokazach Szkoły Posłusznych Psów. Budyń i szczeniak </a:t>
            </a:r>
            <a:r>
              <a:rPr lang="pl-PL" dirty="0" err="1" smtClean="0"/>
              <a:t>Muki</a:t>
            </a:r>
            <a:r>
              <a:rPr lang="pl-PL" dirty="0" smtClean="0"/>
              <a:t> uciekają dra-kulą, magicznym pojazdem. Ściga ich treser i zdradziecki kameleon </a:t>
            </a:r>
            <a:r>
              <a:rPr lang="pl-PL" dirty="0" err="1" smtClean="0"/>
              <a:t>Prodo</a:t>
            </a:r>
            <a:r>
              <a:rPr lang="pl-PL" dirty="0" smtClean="0"/>
              <a:t>. Gdy </a:t>
            </a:r>
            <a:r>
              <a:rPr lang="pl-PL" dirty="0" err="1" smtClean="0"/>
              <a:t>Prodo</a:t>
            </a:r>
            <a:r>
              <a:rPr lang="pl-PL" dirty="0" smtClean="0"/>
              <a:t> psuje dra-kulę, uciekinierzy lądują w bardzo niebezpiecznym miejscu…</a:t>
            </a:r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  <p:pic>
        <p:nvPicPr>
          <p:cNvPr id="17410" name="Picture 2" descr="Bohaterowie Magicznego Drzewa. Porwanie Andrzej Maleszka (EAN: 978832403939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785926"/>
            <a:ext cx="2928958" cy="41200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237206" y="2780928"/>
            <a:ext cx="46434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dirty="0" smtClean="0"/>
              <a:t>Dziękuje</a:t>
            </a:r>
            <a:r>
              <a:rPr lang="pl-PL" dirty="0" smtClean="0"/>
              <a:t> </a:t>
            </a:r>
            <a:r>
              <a:rPr lang="pl-PL" sz="4000" dirty="0" smtClean="0"/>
              <a:t>za </a:t>
            </a:r>
            <a:r>
              <a:rPr lang="pl-PL" sz="4000" dirty="0" smtClean="0"/>
              <a:t>uwagę</a:t>
            </a:r>
          </a:p>
          <a:p>
            <a:endParaRPr lang="pl-PL" sz="4000" dirty="0"/>
          </a:p>
          <a:p>
            <a:endParaRPr lang="pl-PL" sz="4000" dirty="0" smtClean="0"/>
          </a:p>
          <a:p>
            <a:pPr algn="r"/>
            <a:r>
              <a:rPr lang="pl-PL" sz="4000" dirty="0" smtClean="0"/>
              <a:t>Agnieszka Szela</a:t>
            </a:r>
            <a:endParaRPr lang="pl-PL" sz="4000" dirty="0" smtClean="0"/>
          </a:p>
        </p:txBody>
      </p:sp>
      <p:sp>
        <p:nvSpPr>
          <p:cNvPr id="2" name="pole tekstowe 1"/>
          <p:cNvSpPr txBox="1"/>
          <p:nvPr/>
        </p:nvSpPr>
        <p:spPr>
          <a:xfrm>
            <a:off x="539552" y="616530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Wykorzystano materiały www.bonito.pl</a:t>
            </a:r>
            <a:endParaRPr lang="pl-PL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39000" cy="914360"/>
          </a:xfrm>
        </p:spPr>
        <p:txBody>
          <a:bodyPr/>
          <a:lstStyle/>
          <a:p>
            <a:pPr algn="ctr"/>
            <a:r>
              <a:rPr lang="pl-PL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Czerwone krzesło</a:t>
            </a:r>
            <a:endParaRPr lang="pl-PL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214282" y="1714488"/>
            <a:ext cx="38576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aseline="0" dirty="0" smtClean="0"/>
              <a:t>Burza powaliła olbrzymi stary dąb. Było to Magiczne Drzewo. Ludzie zrobili z niego setki przedmiotów, a każdy zachował cząstkę magicznej siły. Wśród nich było czerwone krzesło. Niesamowite przygody, niebezpieczeństwa, humor i magia... Autobus, który zwariował, most ze światła i wielka fala tsunami. Latający dom, olbrzymi lew i sto wyczarowanych psów! Fantastyczna opowieść o trójce dzieci, które znalazły krzesło spełniające życzenia. Te dobre i te złe...</a:t>
            </a:r>
          </a:p>
        </p:txBody>
      </p:sp>
      <p:pic>
        <p:nvPicPr>
          <p:cNvPr id="20482" name="Picture 2" descr="Magiczne Drzewo. Czerwone krzesło Andrzej Maleszka (EAN: 978832403333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714488"/>
            <a:ext cx="3183511" cy="45243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00">
            <a:alpha val="8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Tajemnica mostu 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14348" y="2071678"/>
            <a:ext cx="37862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Kuki, Wiki i Melania muszą odnaleźć Most Zapomnienia. Czeka na nich gigantyczny pająk, podziemna rzeka i groźna Greta o trojgu oczach. A oni muszą ocalić Filipa, któremu magia kazała zakochać się w niewłaściwej dziewczynie... Na szczęście po ich stronie stoi najlepszy robot świata, pies geniusz i cudowna kotka </a:t>
            </a:r>
            <a:r>
              <a:rPr lang="pl-PL" dirty="0" err="1" smtClean="0"/>
              <a:t>Latte</a:t>
            </a:r>
            <a:r>
              <a:rPr lang="pl-PL" dirty="0" smtClean="0"/>
              <a:t>!</a:t>
            </a:r>
          </a:p>
          <a:p>
            <a:pPr algn="just"/>
            <a:endParaRPr lang="pl-PL" dirty="0"/>
          </a:p>
        </p:txBody>
      </p:sp>
      <p:pic>
        <p:nvPicPr>
          <p:cNvPr id="19458" name="Picture 2" descr="Magiczne Drzewo. Tajemnica mostu Andrzej Maleszka (EAN: 978832402968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785926"/>
            <a:ext cx="2988706" cy="4214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olbrzym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785786" y="1714487"/>
            <a:ext cx="37147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Kuki zostaje obdarzony nadludzką siłą, by pokonać olbrzyma o siedmiu wcieleniach. Wędrują z nim mądra </a:t>
            </a:r>
            <a:r>
              <a:rPr lang="pl-PL" dirty="0" err="1" smtClean="0"/>
              <a:t>Gabi</a:t>
            </a:r>
            <a:r>
              <a:rPr lang="pl-PL" dirty="0" smtClean="0"/>
              <a:t>, gracz komputerowy </a:t>
            </a:r>
            <a:r>
              <a:rPr lang="pl-PL" dirty="0" err="1" smtClean="0"/>
              <a:t>Blubek</a:t>
            </a:r>
            <a:r>
              <a:rPr lang="pl-PL" dirty="0" smtClean="0"/>
              <a:t> i gadający pies. Walczą ze </a:t>
            </a:r>
            <a:r>
              <a:rPr lang="pl-PL" dirty="0" err="1" smtClean="0"/>
              <a:t>zwierzomaszynami</a:t>
            </a:r>
            <a:r>
              <a:rPr lang="pl-PL" dirty="0" smtClean="0"/>
              <a:t>, stalowym ptakiem i pożeraczem światła. W dalekiej Azji szukają tajemniczego domu pilnowanego przez złotego tygrysa. Powieść w tempie gry komputerowej, pełna przygód i humoru. Nie można się od niej oderwać!</a:t>
            </a:r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  <p:pic>
        <p:nvPicPr>
          <p:cNvPr id="18434" name="Picture 2" descr="Magiczne drzewo. Olbrzym Andrzej Maleszka (EAN: 9788324017447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714488"/>
            <a:ext cx="2828919" cy="40204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POJEDYNEK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71472" y="1643050"/>
            <a:ext cx="42862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Kuki wyczarowuje swego klona, by zastąpił go w nudnych zajęciach. Jednak klon zdobywa magiczną moc i zaczyna pojedynek z prawdziwym </a:t>
            </a:r>
            <a:r>
              <a:rPr lang="pl-PL" dirty="0" err="1" smtClean="0"/>
              <a:t>Kukim</a:t>
            </a:r>
            <a:r>
              <a:rPr lang="pl-PL" dirty="0" smtClean="0"/>
              <a:t>. Tworzy gigantycznego robota, żywe labirynty i zmienia ludzi w dziwne stworzenia. Na niesamowitej wyspie Kuki, </a:t>
            </a:r>
            <a:r>
              <a:rPr lang="pl-PL" dirty="0" err="1" smtClean="0"/>
              <a:t>Gabi</a:t>
            </a:r>
            <a:r>
              <a:rPr lang="pl-PL" dirty="0" smtClean="0"/>
              <a:t> i </a:t>
            </a:r>
            <a:r>
              <a:rPr lang="pl-PL" dirty="0" err="1" smtClean="0"/>
              <a:t>Blubek</a:t>
            </a:r>
            <a:r>
              <a:rPr lang="pl-PL" dirty="0" smtClean="0"/>
              <a:t> muszą stoczyć niebezpieczną walkę. Przygodowa powieść o ogromnym tempie. Olbrzymie roboty, tajemnicze szachy, armia drapieżnych ryb, które przegryzają mosty i pies, który mówi ludzkim głosem... A obok fantastycznych zdarzeń - świetne postaci młodych bohaterów, autentyczne przyjaźni i konflikty.</a:t>
            </a:r>
            <a:endParaRPr lang="pl-PL" dirty="0"/>
          </a:p>
        </p:txBody>
      </p:sp>
      <p:pic>
        <p:nvPicPr>
          <p:cNvPr id="22530" name="Picture 2" descr="Magiczne Drzewo. Pojedynek Andrzej Maleszka (EAN: 978832402024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785926"/>
            <a:ext cx="2556199" cy="35956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gra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00034" y="1428736"/>
            <a:ext cx="435771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Klon </a:t>
            </a:r>
            <a:r>
              <a:rPr lang="pl-PL" dirty="0" err="1" smtClean="0"/>
              <a:t>Kukiego</a:t>
            </a:r>
            <a:r>
              <a:rPr lang="pl-PL" dirty="0" smtClean="0"/>
              <a:t> powrócił i szuka tajemniczej kostki do gry. Wraz ze służącymi mu robotami włamuje się do Galerii </a:t>
            </a:r>
            <a:r>
              <a:rPr lang="pl-PL" dirty="0" err="1" smtClean="0"/>
              <a:t>Globo</a:t>
            </a:r>
            <a:r>
              <a:rPr lang="pl-PL" dirty="0" smtClean="0"/>
              <a:t>. O włamanie zostaje oskarżony Kuki i musi uciekać z domu. Odnajduje kostkę, która ma potężną moc, lecz wciąga posiadacza do niebezpiecznej gry. Kuki, </a:t>
            </a:r>
            <a:r>
              <a:rPr lang="pl-PL" dirty="0" err="1" smtClean="0"/>
              <a:t>Gabi</a:t>
            </a:r>
            <a:r>
              <a:rPr lang="pl-PL" dirty="0" smtClean="0"/>
              <a:t> i </a:t>
            </a:r>
            <a:r>
              <a:rPr lang="pl-PL" dirty="0" err="1" smtClean="0"/>
              <a:t>Blubek</a:t>
            </a:r>
            <a:r>
              <a:rPr lang="pl-PL" dirty="0" smtClean="0"/>
              <a:t> wyruszają na poszukiwanie klona. Prowadzi ich skorpion zdrajca. Kuki i przyjaciele zostają porwani do podziemnej twierdzy klona. Muszą pokonać olbrzymie roboty, sterowane nietoperze i pułapki skorpiona. Ta wyprawa okaże się grą, którą nie łatwo jest wygrać.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16386" name="Picture 2" descr="Magiczne Drzewo. Gra Andrzej Maleszka (EAN: 9788324019595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500174"/>
            <a:ext cx="2786082" cy="39190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CIEŃ SMOKA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71472" y="1928802"/>
            <a:ext cx="37147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Nieostrożny czar wywołuje z głębin morskiego smoka wraz z armią groźnych stworów. By je pokonać, Kuki musi zdobyć figurkę z Magicznego Drzewa. Przedmiot jest nagrodą w konkursie tańca, ale Kuki nie umie tańczyć. Figurka przeistacza się w żywą istotę obdarzoną niezwykłymi cechami. Dzięki niej Kuki, </a:t>
            </a:r>
            <a:r>
              <a:rPr lang="pl-PL" dirty="0" err="1" smtClean="0"/>
              <a:t>Gabi</a:t>
            </a:r>
            <a:r>
              <a:rPr lang="pl-PL" dirty="0" smtClean="0"/>
              <a:t> i gadający pies zwyciężą przybysza z podwodnego świata.</a:t>
            </a:r>
            <a:endParaRPr lang="pl-PL" dirty="0"/>
          </a:p>
        </p:txBody>
      </p:sp>
      <p:pic>
        <p:nvPicPr>
          <p:cNvPr id="2050" name="Picture 2" descr="Magiczne Drzewo. Cień smoka Andrzej Maleszka (EAN: 978832402963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785926"/>
            <a:ext cx="2868231" cy="4024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SWIAT OGROMNYCH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785786" y="1714488"/>
            <a:ext cx="40719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 smtClean="0"/>
              <a:t>Alik</a:t>
            </a:r>
            <a:r>
              <a:rPr lang="pl-PL" dirty="0" smtClean="0"/>
              <a:t> i Idalia zostają przeniesieni do Świata Ogromnych. Muszą mieszkać w domu olbrzymów i chodzić do szkoły z pięciometrowymi dziećmi. Są jedynymi małymi istotami w świecie, gdzie wszystko jest ogromne, a każdy chce być jeszcze większy...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By ich uratować, Kuki, </a:t>
            </a:r>
            <a:r>
              <a:rPr lang="pl-PL" dirty="0" err="1" smtClean="0"/>
              <a:t>Gabi</a:t>
            </a:r>
            <a:r>
              <a:rPr lang="pl-PL" dirty="0" smtClean="0"/>
              <a:t> i mówiący pies Budyń wyruszają do Świata Ogromnych. Muszą znaleźć i ułożyć tajemnicze puzzle, na których jest mapa z drogą do świata ludzi. Walczą z olbrzymimi stworami, potężnym </a:t>
            </a:r>
            <a:r>
              <a:rPr lang="pl-PL" dirty="0" err="1" smtClean="0"/>
              <a:t>Gigunem</a:t>
            </a:r>
            <a:r>
              <a:rPr lang="pl-PL" dirty="0" smtClean="0"/>
              <a:t> i pokusą, by sami zmienić się w Ogromnych…</a:t>
            </a:r>
            <a:endParaRPr lang="pl-PL" dirty="0"/>
          </a:p>
        </p:txBody>
      </p:sp>
      <p:pic>
        <p:nvPicPr>
          <p:cNvPr id="3074" name="Picture 2" descr="Magiczne Drzewo. Świat Ogromnych Andrzej Maleszka (EAN: 978832403902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643050"/>
            <a:ext cx="2853597" cy="40243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INWAZJA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642910" y="1928802"/>
            <a:ext cx="38576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Idalia, </a:t>
            </a:r>
            <a:r>
              <a:rPr lang="pl-PL" dirty="0" err="1" smtClean="0"/>
              <a:t>Alik</a:t>
            </a:r>
            <a:r>
              <a:rPr lang="pl-PL" dirty="0" smtClean="0"/>
              <a:t>, Kuki i inni muszą stawić czoła wielkim niebezpieczeństwom. Naprawdę wielkim!</a:t>
            </a:r>
          </a:p>
          <a:p>
            <a:endParaRPr lang="pl-PL" dirty="0" smtClean="0"/>
          </a:p>
          <a:p>
            <a:r>
              <a:rPr lang="pl-PL" dirty="0" smtClean="0"/>
              <a:t>Na Ziemię przybywają Ogromni.</a:t>
            </a:r>
          </a:p>
          <a:p>
            <a:endParaRPr lang="pl-PL" dirty="0" smtClean="0"/>
          </a:p>
          <a:p>
            <a:r>
              <a:rPr lang="pl-PL" dirty="0" smtClean="0"/>
              <a:t>Jak walczyć z olbrzymami? Jak ukryć przed ludźmi giganta większego niż dom? Co robić, by ogromne stworzenia zniknęły z ziemskiego świata?</a:t>
            </a:r>
            <a:endParaRPr lang="pl-PL" dirty="0"/>
          </a:p>
        </p:txBody>
      </p:sp>
      <p:pic>
        <p:nvPicPr>
          <p:cNvPr id="1026" name="Picture 2" descr="Magiczne Drzewo. Inwazja Andrzej Maleszka (EAN: 978832403989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714488"/>
            <a:ext cx="2962486" cy="41671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</TotalTime>
  <Words>672</Words>
  <Application>Microsoft Office PowerPoint</Application>
  <PresentationFormat>Pokaz na ekranie (4:3)</PresentationFormat>
  <Paragraphs>33</Paragraphs>
  <Slides>11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Bogaty</vt:lpstr>
      <vt:lpstr>Seria Magicznego drzewa</vt:lpstr>
      <vt:lpstr>Czerwone krzesło</vt:lpstr>
      <vt:lpstr>Tajemnica mostu </vt:lpstr>
      <vt:lpstr>olbrzym</vt:lpstr>
      <vt:lpstr>POJEDYNEK</vt:lpstr>
      <vt:lpstr>gra</vt:lpstr>
      <vt:lpstr>CIEŃ SMOKA</vt:lpstr>
      <vt:lpstr>SWIAT OGROMNYCH</vt:lpstr>
      <vt:lpstr>INWAZJA</vt:lpstr>
      <vt:lpstr>porwanie</vt:lpstr>
      <vt:lpstr>Prezentacja programu PowerPoint</vt:lpstr>
    </vt:vector>
  </TitlesOfParts>
  <Company>Ministrerstwo Edukacji Narodowej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Seria Magicznego drzewa</dc:title>
  <dc:creator>student002d</dc:creator>
  <cp:lastModifiedBy>Magda</cp:lastModifiedBy>
  <cp:revision>13</cp:revision>
  <dcterms:created xsi:type="dcterms:W3CDTF">2016-12-14T11:47:38Z</dcterms:created>
  <dcterms:modified xsi:type="dcterms:W3CDTF">2017-02-21T20:48:58Z</dcterms:modified>
</cp:coreProperties>
</file>