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919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7448" autoAdjust="0"/>
  </p:normalViewPr>
  <p:slideViewPr>
    <p:cSldViewPr>
      <p:cViewPr varScale="1"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6F79698-2078-4A5C-BA34-51A9BFA9D106}" type="datetimeFigureOut">
              <a:rPr lang="pl-PL" smtClean="0"/>
              <a:pPr/>
              <a:t>2017-01-04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FC22EF-8789-484D-A33C-7411B70D789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Seria Magicznego drzewa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Andrzej Maleszka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00B0F0"/>
                </a:solidFill>
              </a:rPr>
              <a:t>Porwanie</a:t>
            </a:r>
            <a:endParaRPr lang="pl-PL" dirty="0">
              <a:solidFill>
                <a:srgbClr val="00B0F0"/>
              </a:solidFill>
            </a:endParaRPr>
          </a:p>
        </p:txBody>
      </p:sp>
      <p:pic>
        <p:nvPicPr>
          <p:cNvPr id="22533" name="Picture 5" descr="Bohaterowie Magicznego Drzewa. Porwanie Andrzej Maleszka (EAN: 978832403939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214422"/>
            <a:ext cx="3724275" cy="523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pole tekstowe 5"/>
          <p:cNvSpPr txBox="1"/>
          <p:nvPr/>
        </p:nvSpPr>
        <p:spPr>
          <a:xfrm>
            <a:off x="285720" y="1357298"/>
            <a:ext cx="29289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Porwano Budynia, jedynego psa na świecie, który umie mówić. Treser Gerard Kron zmusza go do występów na pokazach Szkoły Posłusznych Psów. Budyń i szczeniak Muki uciekają dra-kulą, magicznym pojazdem. Ściga ich treser i zdradziecki kameleon Prodo. Gdy Prodo psuje dra-kulę, uciekinierzy lądują w bardzo niebezpiecznym miejscu…</a:t>
            </a:r>
          </a:p>
          <a:p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Dziękuję za uwagę.</a:t>
            </a:r>
          </a:p>
          <a:p>
            <a:r>
              <a:rPr lang="pl-PL" dirty="0" smtClean="0"/>
              <a:t>Justyna Czarnota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00B0F0"/>
                </a:solidFill>
              </a:rPr>
              <a:t>Czerwone Krzesło</a:t>
            </a:r>
            <a:endParaRPr lang="pl-PL" dirty="0">
              <a:solidFill>
                <a:srgbClr val="00B0F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85720" y="1357298"/>
            <a:ext cx="32147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Burza powaliła olbrzymi stary dąb. Było to Magiczne Drzewo. Ludzie zrobili z niego setki przedmiotów, a każdy zachował cząstkę magicznej siły. Wśród nich było czerwone krzesło. Niesamowite przygody, niebezpieczeństwa, humor i magia... Autobus, który zwariował, most ze światła i wielka fala tsunami. Latający dom, olbrzymi lew i sto wyczarowanych psów! Fantastyczna opowieść o trójce dzieci, które znalazły krzesło spełniające życzenia. Te dobre i te złe...</a:t>
            </a:r>
          </a:p>
        </p:txBody>
      </p:sp>
      <p:pic>
        <p:nvPicPr>
          <p:cNvPr id="8194" name="Picture 2" descr="Magiczne Drzewo. Czerwone krzesło Andrzej Maleszka (EAN: 978832403333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428736"/>
            <a:ext cx="3485110" cy="49529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00B050"/>
                </a:solidFill>
              </a:rPr>
              <a:t>Tajemnica mostu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57158" y="1428736"/>
            <a:ext cx="27146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Kuki, Wiki i Melania muszą odnaleźć Most Zapomnienia. Czeka na nich gigantyczny pająk, podziemna rzeka i groźna Greta o trojgu oczach. A oni muszą ocalić Filipa, któremu magia kazała zakochać się w niewłaściwej dziewczynie... Na szczęście po ich stronie stoi najlepszy robot świata, pies geniusz i cudowna kotka Latte!</a:t>
            </a:r>
          </a:p>
          <a:p>
            <a:endParaRPr lang="pl-PL" dirty="0"/>
          </a:p>
        </p:txBody>
      </p:sp>
      <p:pic>
        <p:nvPicPr>
          <p:cNvPr id="7170" name="Picture 2" descr="Magiczne Drzewo. Tajemnica mostu Andrzej Maleszka (EAN: 978832402968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214422"/>
            <a:ext cx="3714750" cy="523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FFC000"/>
                </a:solidFill>
              </a:rPr>
              <a:t>Olbrzym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14282" y="1285860"/>
            <a:ext cx="307183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Kuki zostaje obdarzony nadludzką siłą, by pokonać olbrzyma o siedmiu wcieleniach. Wędrują z nim mądra Gabi, gracz komputerowy Blubek i gadający pies. Walczą ze zwierzomaszynami, stalowym ptakiem i pożeraczem światła. W dalekiej Azji szukają tajemniczego domu pilnowanego przez złotego tygrysa. Powieść w tempie gry komputerowej, pełna przygód i humoru. Nie można się od niej oderwać!</a:t>
            </a:r>
          </a:p>
        </p:txBody>
      </p:sp>
      <p:pic>
        <p:nvPicPr>
          <p:cNvPr id="6146" name="Picture 2" descr="Magiczne drzewo. Olbrzym Andrzej Maleszka (EAN: 9788324017447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142984"/>
            <a:ext cx="3686175" cy="523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00B0F0"/>
                </a:solidFill>
              </a:rPr>
              <a:t>Pojedynek</a:t>
            </a:r>
            <a:endParaRPr lang="pl-PL" dirty="0">
              <a:solidFill>
                <a:srgbClr val="00B0F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42844" y="1142984"/>
            <a:ext cx="321471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 smtClean="0"/>
              <a:t>Kuki wyczarowuje swego klona, by zastąpił go w nudnych zajęciach. Jednak klon zdobywa magiczną moc i zaczyna pojedynek z prawdziwym Kukim. Tworzy gigantycznego robota, żywe labirynty i zmienia ludzi w dziwne stworzenia. Na niesamowitej wyspie Kuki, Gabi i Blubek muszą stoczyć niebezpieczną walkę. Przygodowa powieść o ogromnym tempie. Olbrzymie roboty, tajemnicze szachy, armia drapieżnych ryb, które przegryzają mosty i pies, który mówi ludzkim głosem... A obok fantastycznych zdarzeń - świetne postaci młodych bohaterów, autentyczne przyjaźni i konflikty.</a:t>
            </a:r>
          </a:p>
          <a:p>
            <a:endParaRPr lang="pl-PL" dirty="0"/>
          </a:p>
        </p:txBody>
      </p:sp>
      <p:pic>
        <p:nvPicPr>
          <p:cNvPr id="3" name="Picture 2" descr="Magiczne Drzewo. Pojedynek Andrzej Maleszka (EAN: 978832402024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214422"/>
            <a:ext cx="3673489" cy="51673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7030A0"/>
                </a:solidFill>
              </a:rPr>
              <a:t>Gra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14282" y="1214422"/>
            <a:ext cx="307183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 smtClean="0"/>
              <a:t>Klon Kukiego powrócił i szuka tajemniczej kostki do gry. Wraz ze służącymi mu robotami włamuje się do Galerii Globo. O włamanie zostaje oskarżony Kuki i musi uciekać z domu. Odnajduje kostkę, która ma potężną moc, lecz wciąga posiadacza do niebezpiecznej gry. Kuki, Gabi i Blubek wyruszają na poszukiwanie klona. Prowadzi ich skorpion zdrajca. Kuki i przyjaciele zostają porwani do podziemnej twierdzy klona. Muszą pokonać olbrzymie roboty, sterowane nietoperze i pułapki skorpiona. Ta wyprawa okaże się grą, którą nie łatwo jest wygrać.</a:t>
            </a:r>
          </a:p>
          <a:p>
            <a:endParaRPr lang="pl-PL" dirty="0"/>
          </a:p>
        </p:txBody>
      </p:sp>
      <p:pic>
        <p:nvPicPr>
          <p:cNvPr id="4098" name="Picture 2" descr="Magiczne Drzewo. Gra Andrzej Maleszka (EAN: 978832401959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071546"/>
            <a:ext cx="3724275" cy="523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rgbClr val="FFFF00"/>
                </a:solidFill>
              </a:rPr>
              <a:t>Cień smoka</a:t>
            </a:r>
            <a:endParaRPr lang="pl-PL" dirty="0">
              <a:solidFill>
                <a:srgbClr val="FFFF00"/>
              </a:solidFill>
            </a:endParaRPr>
          </a:p>
        </p:txBody>
      </p:sp>
      <p:pic>
        <p:nvPicPr>
          <p:cNvPr id="3074" name="Picture 2" descr="Magiczne Drzewo. Cień smoka Andrzej Maleszka (EAN: 978832402963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071546"/>
            <a:ext cx="3733800" cy="523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pole tekstowe 4"/>
          <p:cNvSpPr txBox="1"/>
          <p:nvPr/>
        </p:nvSpPr>
        <p:spPr>
          <a:xfrm>
            <a:off x="285720" y="1214422"/>
            <a:ext cx="28575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Nieostrożny czar wywołuje z głębin morskiego smoka wraz z armią groźnych stworów. By je pokonać, Kuki musi zdobyć figurkę z Magicznego Drzewa. Przedmiot jest nagrodą w konkursie tańca, ale Kuki nie umie tańczyć. Figurka przeistacza się w żywą istotę obdarzoną niezwykłymi cechami. Dzięki niej Kuki, Gabi i gadający pies zwyciężą przybysza z podwodnego świata.</a:t>
            </a:r>
          </a:p>
          <a:p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199197"/>
                </a:solidFill>
              </a:rPr>
              <a:t>Świat ogromnych</a:t>
            </a:r>
            <a:endParaRPr lang="pl-PL" dirty="0">
              <a:solidFill>
                <a:srgbClr val="199197"/>
              </a:solidFill>
            </a:endParaRPr>
          </a:p>
        </p:txBody>
      </p:sp>
      <p:pic>
        <p:nvPicPr>
          <p:cNvPr id="2050" name="Picture 2" descr="Magiczne Drzewo. Świat Ogromnych Andrzej Maleszka (EAN: 978832403902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142984"/>
            <a:ext cx="3714750" cy="523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pole tekstowe 4"/>
          <p:cNvSpPr txBox="1"/>
          <p:nvPr/>
        </p:nvSpPr>
        <p:spPr>
          <a:xfrm>
            <a:off x="142844" y="1071546"/>
            <a:ext cx="314327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700" dirty="0" smtClean="0"/>
              <a:t>Alik i Idalia zostają przeniesieni do Świata Ogromnych. Muszą mieszkać w domu olbrzymów i chodzić do szkoły z pięciometrowymi dziećmi. Są jedynymi małymi istotami w świecie, gdzie wszystko jest ogromne, a każdy chce być jeszcze większy... By ich uratować, Kuki, Gabi i mówiący pies Budyń wyruszają do Świata Ogromnych. Muszą znaleźć i ułożyć tajemnicze puzzle, na których jest mapa z drogą do świata ludzi. Walczą z olbrzymimi stworami, potężnym Gigunem i pokusą, by sami zmienić się w Ogromnych…</a:t>
            </a:r>
          </a:p>
          <a:p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FFC000"/>
                </a:solidFill>
              </a:rPr>
              <a:t>inwazja</a:t>
            </a:r>
            <a:endParaRPr lang="pl-PL" dirty="0">
              <a:solidFill>
                <a:srgbClr val="FFC000"/>
              </a:solidFill>
            </a:endParaRPr>
          </a:p>
        </p:txBody>
      </p:sp>
      <p:pic>
        <p:nvPicPr>
          <p:cNvPr id="1026" name="Picture 2" descr="Magiczne Drzewo. Inwazja Andrzej Maleszka (EAN: 978832403989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071546"/>
            <a:ext cx="3724275" cy="523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pole tekstowe 4"/>
          <p:cNvSpPr txBox="1"/>
          <p:nvPr/>
        </p:nvSpPr>
        <p:spPr>
          <a:xfrm>
            <a:off x="357158" y="1214422"/>
            <a:ext cx="26432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Idalia, Alik, Kuki i inni muszą stawić czoła wielkim niebezpieczeństwom. Naprawdę wielkim! Na Ziemię przybywają Ogromni. Jak walczyć z olbrzymami? Jak ukryć przed ludźmi giganta większego niż dom? Co robić, by ogromne stworzenia zniknęły z ziemskiego świata?</a:t>
            </a: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Odcienie szarośc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669</Words>
  <Application>Microsoft Office PowerPoint</Application>
  <PresentationFormat>Pokaz na ekranie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Bogaty</vt:lpstr>
      <vt:lpstr>Seria Magicznego drzewa</vt:lpstr>
      <vt:lpstr>Czerwone Krzesło</vt:lpstr>
      <vt:lpstr>Tajemnica mostu</vt:lpstr>
      <vt:lpstr>Olbrzym</vt:lpstr>
      <vt:lpstr>Pojedynek</vt:lpstr>
      <vt:lpstr>Gra</vt:lpstr>
      <vt:lpstr>Cień smoka</vt:lpstr>
      <vt:lpstr>Świat ogromnych</vt:lpstr>
      <vt:lpstr>inwazja</vt:lpstr>
      <vt:lpstr>Porwanie</vt:lpstr>
      <vt:lpstr>Koniec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 Magicznego drzewa</dc:title>
  <dc:creator>student004d</dc:creator>
  <cp:lastModifiedBy>student004d</cp:lastModifiedBy>
  <cp:revision>10</cp:revision>
  <dcterms:created xsi:type="dcterms:W3CDTF">2016-12-14T11:55:35Z</dcterms:created>
  <dcterms:modified xsi:type="dcterms:W3CDTF">2017-01-04T12:12:49Z</dcterms:modified>
</cp:coreProperties>
</file>