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  <p:sldId id="266" r:id="rId4"/>
    <p:sldId id="267" r:id="rId5"/>
    <p:sldId id="269" r:id="rId6"/>
    <p:sldId id="268" r:id="rId7"/>
    <p:sldId id="270" r:id="rId8"/>
    <p:sldId id="272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14" autoAdjust="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BC0598-F439-46B2-AB98-0D1A40A2FE55}" type="datetimeFigureOut">
              <a:rPr lang="pl-PL" smtClean="0"/>
              <a:pPr/>
              <a:t>22.02.2017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526586E-7DE7-43D5-853F-0397AC79EAE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062912" cy="1152514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pl-PL" sz="4800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Seria Magicznego Drzewa</a:t>
            </a:r>
            <a:endParaRPr lang="pl-PL" sz="4800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51920" y="4725144"/>
            <a:ext cx="5114778" cy="1101248"/>
          </a:xfrm>
        </p:spPr>
        <p:txBody>
          <a:bodyPr/>
          <a:lstStyle/>
          <a:p>
            <a:r>
              <a:rPr lang="pl-PL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Andrzej Maleszka</a:t>
            </a:r>
          </a:p>
        </p:txBody>
      </p:sp>
      <p:pic>
        <p:nvPicPr>
          <p:cNvPr id="9218" name="Picture 2" descr="Znalezione obrazy dla zapytania Andrzej Malesz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572636">
            <a:off x="1005928" y="2159186"/>
            <a:ext cx="3095230" cy="404525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/>
          </a:bodyPr>
          <a:lstStyle/>
          <a:p>
            <a:r>
              <a:rPr lang="pl-PL" dirty="0" smtClean="0"/>
              <a:t>             Porwanie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5720" y="1071546"/>
            <a:ext cx="4857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Porwano Budynia, jedynego psa na świecie, który umie mówić. Treser Gerard Kron zmusza go do występów na pokazach Szkoły Posłusznych Psów. Budyń i szczeniak Muki uciekają dra-kulą, magicznym pojazdem. Ściga ich treser i zdradziecki kameleon Prodo. Gdy Prodo psuje dra-kulę, uciekinierzy lądują w bardzo niebezpiecznym miejscu…</a:t>
            </a:r>
          </a:p>
          <a:p>
            <a:r>
              <a:rPr lang="pl-PL" dirty="0" smtClean="0"/>
              <a:t>"Bohaterowie Magicznego Drzewa" to nowa seria powieści. Powstaje równolegle z bestsellerowym cyklem "Magiczne Drzewo". Każdy tom opowiada o nieznanych przygodach jednej z postaci Magicznego Drzewa: Kukiego, Gabi, Alika, Idalii i innych. Bohaterem pierwszego tomu jest mówiący pies Budyń.</a:t>
            </a:r>
          </a:p>
          <a:p>
            <a:r>
              <a:rPr lang="pl-PL" dirty="0" smtClean="0"/>
              <a:t>Powieści można czytać niezależnie, nie znając innych części.</a:t>
            </a:r>
          </a:p>
        </p:txBody>
      </p:sp>
      <p:pic>
        <p:nvPicPr>
          <p:cNvPr id="27650" name="Picture 2" descr="Bohaterowie Magicznego Drzewa. Porwanie Andrzej Maleszka (EAN: 97883240393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14422"/>
            <a:ext cx="3402657" cy="51435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8786840" y="383190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143240" y="5000636"/>
            <a:ext cx="4597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Dziękujemy za uwagę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        Kinga Bajda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pl-PL" dirty="0" smtClean="0"/>
              <a:t>        Czerwone Krzesło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1428736"/>
            <a:ext cx="36433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Burza powaliła olbrzymi stary dąb. Było to Magiczne Drzewo. Ludzie zrobili z niego setki przedmiotów, a każdy zachował cząstkę magicznej siły. Wśród nich było czerwone krzesło. Niesamowite przygody, niebezpieczeństwa, humor i magia... Autobus, który zwariował, most ze światła i wielka fala tsunami. Latający dom, olbrzymi lew i sto wyczarowanych psów! Fantastyczna opowieść o trójce dzieci, które znalazły krzesło spełniające życzenia. Te dobre i te złe...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072198" y="5429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1026" name="Picture 2" descr="Magiczne Drzewo. Czerwone krzesło Andrzej Maleszka (EAN: 978832403333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00174"/>
            <a:ext cx="3367847" cy="478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pl-PL" dirty="0" smtClean="0"/>
              <a:t>         Tajemnica mostu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42910" y="2214554"/>
            <a:ext cx="33575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Kuki, Wiki i Melania muszą odnaleźć Most Zapomnienia. Czeka na nich gigantyczny pająk, podziemna rzeka i groźna Greta o trojgu oczach. A oni muszą ocalić Filipa, któremu magia kazała zakochać się w niewłaściwej dziewczynie... Na szczęście po ich stronie stoi najlepszy robot świata, pies geniusz i cudowna kotka </a:t>
            </a:r>
            <a:r>
              <a:rPr lang="pl-PL" dirty="0" err="1" smtClean="0"/>
              <a:t>Latte</a:t>
            </a:r>
            <a:r>
              <a:rPr lang="pl-PL" dirty="0" smtClean="0"/>
              <a:t>!</a:t>
            </a:r>
            <a:endParaRPr lang="pl-PL" dirty="0"/>
          </a:p>
        </p:txBody>
      </p:sp>
      <p:pic>
        <p:nvPicPr>
          <p:cNvPr id="22530" name="Picture 2" descr="Magiczne Drzewo. Tajemnica mostu Andrzej Maleszka (EAN: 97883240296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85860"/>
            <a:ext cx="3562089" cy="5000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r>
              <a:rPr lang="pl-PL" dirty="0" smtClean="0"/>
              <a:t>           Olbrzym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42976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5786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42844" y="1285860"/>
            <a:ext cx="43577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Kuki zostaje obdarzony nadludzką siłą, by pokonać olbrzyma o siedmiu wcieleniach. Wędrują z nim mądra Gabi, gracz komputerowy Blubek i gadający pies. Walczą ze zwierzomaszynami, stalowym ptakiem i pożeraczem światła. W dalekiej Azji szukają tajemniczego domu pilnowanego przez złotego tygrysa. Powieść w tempie gry komputerowej, pełna przygód i humoru. Nie można się od niej oderwać!</a:t>
            </a:r>
          </a:p>
          <a:p>
            <a:r>
              <a:rPr lang="pl-PL" dirty="0"/>
              <a:t>Opowieści Magicznego Drzewa są podstawą znanego na świecie cyklu filmowego, nagrodzonego Emmy - telewizyjnym Oscarem - za wyobraźnię, mądrość i humor.</a:t>
            </a:r>
          </a:p>
        </p:txBody>
      </p:sp>
      <p:pic>
        <p:nvPicPr>
          <p:cNvPr id="23554" name="Picture 2" descr="Magiczne drzewo. Olbrzym Andrzej Maleszka (EAN: 9788324017447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357298"/>
            <a:ext cx="3585184" cy="50720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         Pojedynek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14282" y="1214422"/>
            <a:ext cx="41434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Kuki wyczarowuje swego klona, by zastąpił go w nudnych zajęciach. Jednak klon zdobywa magiczną moc i zaczyna pojedynek z prawdziwym Kukim. Tworzy gigantycznego robota, żywe labirynty i zmienia ludzi w dziwne stworzenia. Na niesamowitej wyspie Kuki, Gabi i Blubek muszą stoczyć niebezpieczną walkę. Przygodowa powieść o ogromnym tempie. Olbrzymie roboty, tajemnicze szachy, armia drapieżnych ryb, które przegryzają mosty i pies, który mówi ludzkim głosem... A obok fantastycznych zdarzeń - świetne postaci młodych bohaterów, autentyczne przyjaźni i konflikty.</a:t>
            </a:r>
            <a:endParaRPr lang="pl-PL" dirty="0"/>
          </a:p>
        </p:txBody>
      </p:sp>
      <p:pic>
        <p:nvPicPr>
          <p:cNvPr id="23554" name="Picture 2" descr="Magiczne Drzewo. Pojedynek Andrzej Maleszka (EAN: 978832402024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428736"/>
            <a:ext cx="3526569" cy="49606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               Gra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866880" y="422434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5720" y="1071546"/>
            <a:ext cx="43577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Piąty tom bestsellerowej serii "Magiczne drzewo"</a:t>
            </a:r>
          </a:p>
          <a:p>
            <a:r>
              <a:rPr lang="pl-PL" dirty="0" smtClean="0"/>
              <a:t>Klon Kukiego powrócił i szuka tajemniczej kostki do gry. Wraz ze służącymi mu robotami włamuje się do Galerii Globo. O włamanie zostaje oskarżony Kuki i musi uciekać z domu. Odnajduje kostkę, która ma potężną moc, lecz wciąga posiadacza do niebezpiecznej gry. Kuki, Gabi i Blubek wyruszają na poszukiwanie klona. Prowadzi ich skorpion zdrajca. Kuki i przyjaciele zostają porwani do podziemnej twierdzy klona. Muszą pokonać olbrzymie roboty, sterowane nietoperze i pułapki skorpiona. Ta wyprawa okaże się grą, którą nie łatwo jest wygrać.</a:t>
            </a:r>
            <a:endParaRPr lang="pl-PL" dirty="0"/>
          </a:p>
        </p:txBody>
      </p:sp>
      <p:pic>
        <p:nvPicPr>
          <p:cNvPr id="22530" name="Picture 2" descr="Magiczne Drzewo. Gra Andrzej Maleszka (EAN: 97883240195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285860"/>
            <a:ext cx="3504229" cy="49292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pl-PL" dirty="0" smtClean="0"/>
              <a:t>               Cień smoka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14282" y="1428736"/>
            <a:ext cx="43577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Nieostrożny czar wywołuje z głębin morskiego smoka wraz z armią groźnych stworów. By je pokonać, Kuki musi zdobyć figurkę z Magicznego Drzewa. Przedmiot jest nagrodą w konkursie tańca, ale Kuki nie umie tańczyć. Figurka przeistacza się w żywą istotę obdarzoną niezwykłymi cechami. Dzięki niej Kuki, Gabi i gadający pies zwyciężą przybysza z podwodnego świata.</a:t>
            </a:r>
          </a:p>
          <a:p>
            <a:r>
              <a:rPr lang="pl-PL" dirty="0" smtClean="0"/>
              <a:t>Smok i potężne stwory! Zamek na dnie morza i "cudowne dziecko"... Przygodowa powieść w tempie gry komputerowej, a jednocześnie mądra książka mówiąca o ważnych sprawach dzieci.</a:t>
            </a:r>
          </a:p>
          <a:p>
            <a:endParaRPr lang="pl-PL" dirty="0"/>
          </a:p>
        </p:txBody>
      </p:sp>
      <p:pic>
        <p:nvPicPr>
          <p:cNvPr id="24578" name="Picture 2" descr="Magiczne Drzewo. Cień smoka Andrzej Maleszka (EAN: 978832402963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428736"/>
            <a:ext cx="3571900" cy="501159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       Świat ogromnych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57158" y="1714488"/>
            <a:ext cx="4357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Alik i Idalia zostają przeniesieni do Świata Ogromnych. Muszą mieszkać w domu olbrzymów i chodzić do szkoły z pięciometrowymi dziećmi. Są jedynymi małymi istotami w świecie, gdzie wszystko jest ogromne, a każdy chce być jeszcze większy... </a:t>
            </a:r>
          </a:p>
          <a:p>
            <a:r>
              <a:rPr lang="pl-PL" dirty="0" smtClean="0"/>
              <a:t>By ich uratować, Kuki, Gabi i mówiący pies Budyń wyruszają do Świata Ogromnych. Muszą znaleźć i ułożyć tajemnicze puzzle, na których jest mapa z drogą do świata ludzi. Walczą z olbrzymimi stworami, potężnym Gigunem i pokusą, by sami zmienić się w Ogromnych…</a:t>
            </a:r>
          </a:p>
          <a:p>
            <a:endParaRPr lang="pl-PL" dirty="0"/>
          </a:p>
        </p:txBody>
      </p:sp>
      <p:pic>
        <p:nvPicPr>
          <p:cNvPr id="25602" name="Picture 2" descr="Magiczne Drzewo. Świat Ogromnych Andrzej Maleszka (EAN: 978832403902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00174"/>
            <a:ext cx="3500462" cy="4936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r>
              <a:rPr lang="pl-PL" dirty="0" smtClean="0"/>
              <a:t>          Inwazja</a:t>
            </a:r>
            <a:endParaRPr lang="pl-PL" dirty="0"/>
          </a:p>
        </p:txBody>
      </p:sp>
      <p:pic>
        <p:nvPicPr>
          <p:cNvPr id="26626" name="Picture 2" descr="Magiczne Drzewo. Inwazja Andrzej Maleszka (EAN: 978832403989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857232"/>
            <a:ext cx="4071966" cy="5727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e tekstowe 4"/>
          <p:cNvSpPr txBox="1"/>
          <p:nvPr/>
        </p:nvSpPr>
        <p:spPr>
          <a:xfrm>
            <a:off x="214282" y="2143116"/>
            <a:ext cx="4429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Idalia, Alik, Kuki i inni muszą stawić czoła wielkim niebezpieczeństwom. Naprawdę wielkim!</a:t>
            </a:r>
          </a:p>
          <a:p>
            <a:r>
              <a:rPr lang="pl-PL" dirty="0" smtClean="0"/>
              <a:t>Na Ziemię przybywają Ogromni.</a:t>
            </a:r>
          </a:p>
          <a:p>
            <a:r>
              <a:rPr lang="pl-PL" dirty="0" smtClean="0"/>
              <a:t>Jak walczyć z olbrzymami? Jak ukryć przed ludźmi giganta większego niż dom? Co robić, by ogromne stworzenia zniknęły z ziemskiego świata?</a:t>
            </a:r>
          </a:p>
          <a:p>
            <a:endParaRPr lang="pl-PL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799</Words>
  <Application>Microsoft Office PowerPoint</Application>
  <PresentationFormat>Pokaz na ekranie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Energetyczny</vt:lpstr>
      <vt:lpstr>Seria Magicznego Drzewa</vt:lpstr>
      <vt:lpstr>        Czerwone Krzesło</vt:lpstr>
      <vt:lpstr>         Tajemnica mostu</vt:lpstr>
      <vt:lpstr>           Olbrzym</vt:lpstr>
      <vt:lpstr>               Pojedynek</vt:lpstr>
      <vt:lpstr>                     Gra</vt:lpstr>
      <vt:lpstr>               Cień smoka</vt:lpstr>
      <vt:lpstr>        Świat ogromnych</vt:lpstr>
      <vt:lpstr>          Inwazja</vt:lpstr>
      <vt:lpstr>             Porwanie</vt:lpstr>
      <vt:lpstr>Prezentacja programu PowerPoint</vt:lpstr>
    </vt:vector>
  </TitlesOfParts>
  <Company>Ministrerstwo Edukacji Narodowej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 Magicznego Drzewa</dc:title>
  <dc:creator>student003d</dc:creator>
  <cp:lastModifiedBy>Magda</cp:lastModifiedBy>
  <cp:revision>11</cp:revision>
  <dcterms:created xsi:type="dcterms:W3CDTF">2016-12-14T11:46:53Z</dcterms:created>
  <dcterms:modified xsi:type="dcterms:W3CDTF">2017-02-22T19:04:13Z</dcterms:modified>
</cp:coreProperties>
</file>