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91" r:id="rId3"/>
    <p:sldId id="257" r:id="rId4"/>
    <p:sldId id="258" r:id="rId5"/>
    <p:sldId id="259" r:id="rId6"/>
    <p:sldId id="260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4" r:id="rId20"/>
    <p:sldId id="276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2" r:id="rId33"/>
    <p:sldId id="290" r:id="rId3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5632" autoAdjust="0"/>
  </p:normalViewPr>
  <p:slideViewPr>
    <p:cSldViewPr>
      <p:cViewPr varScale="1">
        <p:scale>
          <a:sx n="71" d="100"/>
          <a:sy n="71" d="100"/>
        </p:scale>
        <p:origin x="1272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5FC92-0F8C-487F-9D33-25132F7513ED}" type="datetimeFigureOut">
              <a:rPr lang="pl-PL" smtClean="0"/>
              <a:pPr/>
              <a:t>04.01.2018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A910B-FAC2-4EC6-9632-8C886B7852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7880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910B-FAC2-4EC6-9632-8C886B7852B7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436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B42-9241-4079-91A9-5EA2FE74ABB2}" type="datetimeFigureOut">
              <a:rPr lang="pl-PL" smtClean="0"/>
              <a:pPr/>
              <a:t>04.01.2018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B495-BEFE-4963-9DF6-542A4B7652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B42-9241-4079-91A9-5EA2FE74ABB2}" type="datetimeFigureOut">
              <a:rPr lang="pl-PL" smtClean="0"/>
              <a:pPr/>
              <a:t>04.01.2018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B495-BEFE-4963-9DF6-542A4B7652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B42-9241-4079-91A9-5EA2FE74ABB2}" type="datetimeFigureOut">
              <a:rPr lang="pl-PL" smtClean="0"/>
              <a:pPr/>
              <a:t>04.01.2018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B495-BEFE-4963-9DF6-542A4B7652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B42-9241-4079-91A9-5EA2FE74ABB2}" type="datetimeFigureOut">
              <a:rPr lang="pl-PL" smtClean="0"/>
              <a:pPr/>
              <a:t>04.01.2018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B495-BEFE-4963-9DF6-542A4B7652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B42-9241-4079-91A9-5EA2FE74ABB2}" type="datetimeFigureOut">
              <a:rPr lang="pl-PL" smtClean="0"/>
              <a:pPr/>
              <a:t>04.01.2018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B495-BEFE-4963-9DF6-542A4B7652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B42-9241-4079-91A9-5EA2FE74ABB2}" type="datetimeFigureOut">
              <a:rPr lang="pl-PL" smtClean="0"/>
              <a:pPr/>
              <a:t>04.01.2018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B495-BEFE-4963-9DF6-542A4B7652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B42-9241-4079-91A9-5EA2FE74ABB2}" type="datetimeFigureOut">
              <a:rPr lang="pl-PL" smtClean="0"/>
              <a:pPr/>
              <a:t>04.01.2018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B495-BEFE-4963-9DF6-542A4B7652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B42-9241-4079-91A9-5EA2FE74ABB2}" type="datetimeFigureOut">
              <a:rPr lang="pl-PL" smtClean="0"/>
              <a:pPr/>
              <a:t>04.01.2018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B495-BEFE-4963-9DF6-542A4B7652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B42-9241-4079-91A9-5EA2FE74ABB2}" type="datetimeFigureOut">
              <a:rPr lang="pl-PL" smtClean="0"/>
              <a:pPr/>
              <a:t>04.01.2018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B495-BEFE-4963-9DF6-542A4B7652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B42-9241-4079-91A9-5EA2FE74ABB2}" type="datetimeFigureOut">
              <a:rPr lang="pl-PL" smtClean="0"/>
              <a:pPr/>
              <a:t>04.01.2018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B495-BEFE-4963-9DF6-542A4B7652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B42-9241-4079-91A9-5EA2FE74ABB2}" type="datetimeFigureOut">
              <a:rPr lang="pl-PL" smtClean="0"/>
              <a:pPr/>
              <a:t>04.01.2018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B495-BEFE-4963-9DF6-542A4B76528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B1B42-9241-4079-91A9-5EA2FE74ABB2}" type="datetimeFigureOut">
              <a:rPr lang="pl-PL" smtClean="0"/>
              <a:pPr/>
              <a:t>04.01.2018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4B495-BEFE-4963-9DF6-542A4B76528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4800" b="1" i="1" dirty="0" smtClean="0">
                <a:solidFill>
                  <a:srgbClr val="004274"/>
                </a:solidFill>
                <a:latin typeface="Bookman Old Style" pitchFamily="18" charset="0"/>
                <a:cs typeface="Arial" pitchFamily="34" charset="0"/>
              </a:rPr>
              <a:t>Biwak</a:t>
            </a:r>
            <a:endParaRPr lang="pl-PL" sz="4800" b="1" i="1" dirty="0">
              <a:solidFill>
                <a:srgbClr val="004274"/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57290" y="3929066"/>
            <a:ext cx="6400800" cy="1752600"/>
          </a:xfrm>
        </p:spPr>
        <p:txBody>
          <a:bodyPr/>
          <a:lstStyle/>
          <a:p>
            <a:r>
              <a:rPr lang="pl-PL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cs typeface="Arial" pitchFamily="34" charset="0"/>
              </a:rPr>
              <a:t>27–28 października 2017 r.</a:t>
            </a:r>
            <a:endParaRPr lang="pl-PL" b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>
                <a:latin typeface="Bookman Old Style" pitchFamily="18" charset="0"/>
              </a:rPr>
              <a:t>W kuchni.</a:t>
            </a:r>
            <a:endParaRPr lang="pl-PL" i="1" dirty="0">
              <a:latin typeface="Bookman Old Style" pitchFamily="18" charset="0"/>
            </a:endParaRPr>
          </a:p>
        </p:txBody>
      </p:sp>
      <p:pic>
        <p:nvPicPr>
          <p:cNvPr id="5" name="Symbol zastępczy obrazu 4" descr="aparat Karola 23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effectLst>
            <a:softEdge rad="1270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b="1" i="1" dirty="0" smtClean="0">
                <a:latin typeface="Bookman Old Style" pitchFamily="18" charset="0"/>
              </a:rPr>
              <a:t>Patrycja też nie odpuści.                         Musi pobuszować po kuchni.</a:t>
            </a:r>
            <a:endParaRPr lang="pl-PL" sz="20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 smtClean="0">
                <a:latin typeface="Bookman Old Style" pitchFamily="18" charset="0"/>
              </a:rPr>
              <a:t>Na czymś trzeba upiec ciasteczka misyjne.</a:t>
            </a:r>
            <a:endParaRPr lang="pl-PL" i="1" dirty="0">
              <a:latin typeface="Bookman Old Style" pitchFamily="18" charset="0"/>
            </a:endParaRPr>
          </a:p>
        </p:txBody>
      </p:sp>
      <p:pic>
        <p:nvPicPr>
          <p:cNvPr id="5" name="Symbol zastępczy obrazu 4" descr="aparat Karola 23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effectLst>
            <a:softEdge rad="1270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pl-PL" sz="2000" i="1" dirty="0" smtClean="0">
                <a:latin typeface="Bookman Old Style" pitchFamily="18" charset="0"/>
              </a:rPr>
              <a:t>Pani  Andżelika przygotowuje blaszki do pieczenia. </a:t>
            </a:r>
          </a:p>
          <a:p>
            <a:pPr algn="ctr"/>
            <a:r>
              <a:rPr lang="pl-PL" sz="2000" i="1" dirty="0" smtClean="0">
                <a:latin typeface="Bookman Old Style" pitchFamily="18" charset="0"/>
              </a:rPr>
              <a:t>Czyżby dziewczynki  bały się tej czynności?</a:t>
            </a:r>
            <a:endParaRPr lang="pl-PL" sz="2000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i="1" dirty="0" smtClean="0">
                <a:latin typeface="Bookman Old Style" pitchFamily="18" charset="0"/>
              </a:rPr>
              <a:t>Nie boimy się.</a:t>
            </a:r>
            <a:endParaRPr lang="pl-PL" sz="4000" b="1" i="1" dirty="0">
              <a:latin typeface="Bookman Old Style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000" b="0" i="1" dirty="0" smtClean="0">
                <a:latin typeface="Bookman Old Style" pitchFamily="18" charset="0"/>
              </a:rPr>
              <a:t>Przyszłe gospodynie już ciasto  mają prawie gotowe, jabłka pokrojone ….</a:t>
            </a:r>
            <a:endParaRPr lang="pl-PL" sz="2000" b="0" i="1" dirty="0">
              <a:latin typeface="Bookman Old Style" pitchFamily="18" charset="0"/>
            </a:endParaRPr>
          </a:p>
        </p:txBody>
      </p:sp>
      <p:pic>
        <p:nvPicPr>
          <p:cNvPr id="7" name="Symbol zastępczy zawartości 6" descr="aparat Karola 23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  <a:effectLst>
            <a:softEdge rad="12700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000" b="0" i="1" dirty="0" smtClean="0">
                <a:latin typeface="Bookman Old Style" pitchFamily="18" charset="0"/>
              </a:rPr>
              <a:t>i rozwałkowane. To dopiero pierwsza tura zabawy                      z ciastem. </a:t>
            </a:r>
            <a:endParaRPr lang="pl-PL" sz="2000" b="0" i="1" dirty="0">
              <a:latin typeface="Bookman Old Style" pitchFamily="18" charset="0"/>
            </a:endParaRPr>
          </a:p>
        </p:txBody>
      </p:sp>
      <p:pic>
        <p:nvPicPr>
          <p:cNvPr id="8" name="Symbol zastępczy zawartości 7" descr="aparat Karola 23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  <a:effectLst>
            <a:softEdge rad="1270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>
                <a:latin typeface="Bookman Old Style" pitchFamily="18" charset="0"/>
              </a:rPr>
              <a:t>Prawie gotowe.</a:t>
            </a:r>
            <a:endParaRPr lang="pl-PL" b="1" i="1" dirty="0">
              <a:latin typeface="Bookman Old Style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pl-PL" sz="2000" i="1" dirty="0" smtClean="0">
                <a:latin typeface="Bookman Old Style" pitchFamily="18" charset="0"/>
              </a:rPr>
              <a:t>Ładnie ciasteczka wyglądają</a:t>
            </a:r>
            <a:r>
              <a:rPr lang="pl-PL" sz="2000" b="0" i="1" dirty="0" smtClean="0">
                <a:latin typeface="Bookman Old Style" pitchFamily="18" charset="0"/>
              </a:rPr>
              <a:t>.</a:t>
            </a:r>
            <a:endParaRPr lang="pl-PL" sz="2000" b="0" i="1" dirty="0">
              <a:latin typeface="Bookman Old Style" pitchFamily="18" charset="0"/>
            </a:endParaRPr>
          </a:p>
        </p:txBody>
      </p:sp>
      <p:pic>
        <p:nvPicPr>
          <p:cNvPr id="9" name="Symbol zastępczy zawartości 8" descr="aparat Karola 23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884897">
            <a:off x="457200" y="2635448"/>
            <a:ext cx="4040188" cy="3030141"/>
          </a:xfrm>
          <a:effectLst>
            <a:softEdge rad="127000"/>
          </a:effectLst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pl-PL" sz="2200" i="1" dirty="0" smtClean="0">
                <a:latin typeface="Bookman Old Style" pitchFamily="18" charset="0"/>
              </a:rPr>
              <a:t>Paulinka przy wyrabianiu ciasta nie miała sobie równych.</a:t>
            </a:r>
            <a:endParaRPr lang="pl-PL" sz="1800" b="0" dirty="0"/>
          </a:p>
        </p:txBody>
      </p:sp>
      <p:pic>
        <p:nvPicPr>
          <p:cNvPr id="10" name="Symbol zastępczy zawartości 9" descr="aparat Karola 23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138674">
            <a:off x="4929190" y="2714620"/>
            <a:ext cx="3213123" cy="3031331"/>
          </a:xfrm>
          <a:effectLst>
            <a:softEdge rad="1270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i="1" dirty="0" smtClean="0">
                <a:latin typeface="Bookman Old Style" pitchFamily="18" charset="0"/>
              </a:rPr>
              <a:t>Wspaniały makijaż.</a:t>
            </a:r>
            <a:endParaRPr lang="pl-PL" sz="4000" b="1" i="1" dirty="0">
              <a:latin typeface="Bookman Old Style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b="0" i="1" dirty="0" smtClean="0">
                <a:latin typeface="Bookman Old Style" pitchFamily="18" charset="0"/>
              </a:rPr>
              <a:t>Paulinki, </a:t>
            </a:r>
            <a:endParaRPr lang="pl-PL" sz="2000" b="0" i="1" dirty="0">
              <a:latin typeface="Bookman Old Style" pitchFamily="18" charset="0"/>
            </a:endParaRPr>
          </a:p>
        </p:txBody>
      </p:sp>
      <p:pic>
        <p:nvPicPr>
          <p:cNvPr id="7" name="Symbol zastępczy zawartości 6" descr="aparat Karola 23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b="0" i="1" dirty="0" smtClean="0">
                <a:latin typeface="Bookman Old Style" pitchFamily="18" charset="0"/>
              </a:rPr>
              <a:t>Patrycji </a:t>
            </a:r>
            <a:endParaRPr lang="pl-PL" sz="2000" b="0" i="1" dirty="0">
              <a:latin typeface="Bookman Old Style" pitchFamily="18" charset="0"/>
            </a:endParaRPr>
          </a:p>
        </p:txBody>
      </p:sp>
      <p:pic>
        <p:nvPicPr>
          <p:cNvPr id="8" name="Symbol zastępczy zawartości 7" descr="aparat Karola 24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 descr="aparat Karola 24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15141625">
            <a:off x="1792288" y="612775"/>
            <a:ext cx="5486400" cy="411480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b="1" i="1" dirty="0">
                <a:latin typeface="Bookman Old Style" pitchFamily="18" charset="0"/>
              </a:rPr>
              <a:t>i</a:t>
            </a:r>
            <a:r>
              <a:rPr lang="pl-PL" sz="2000" b="1" i="1" dirty="0" smtClean="0">
                <a:latin typeface="Bookman Old Style" pitchFamily="18" charset="0"/>
              </a:rPr>
              <a:t> Gabrysi.</a:t>
            </a:r>
            <a:endParaRPr lang="pl-PL" sz="20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i="1" dirty="0" smtClean="0">
                <a:latin typeface="Bookman Old Style" pitchFamily="18" charset="0"/>
              </a:rPr>
              <a:t>Mąka czyni cuda </a:t>
            </a:r>
            <a:r>
              <a:rPr lang="pl-PL" sz="2400" b="1" dirty="0" smtClean="0">
                <a:sym typeface="Wingdings" pitchFamily="2" charset="2"/>
              </a:rPr>
              <a:t></a:t>
            </a:r>
            <a:endParaRPr lang="pl-PL" sz="2400" b="1" dirty="0"/>
          </a:p>
        </p:txBody>
      </p:sp>
      <p:pic>
        <p:nvPicPr>
          <p:cNvPr id="7" name="Symbol zastępczy zawartości 6" descr="aparat Karola 24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15206971">
            <a:off x="457200" y="2635448"/>
            <a:ext cx="4040188" cy="3030141"/>
          </a:xfrm>
        </p:spPr>
      </p:pic>
      <p:pic>
        <p:nvPicPr>
          <p:cNvPr id="8" name="Symbol zastępczy zawartości 7" descr="aparat Karola 24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1535890">
            <a:off x="4645025" y="2634853"/>
            <a:ext cx="4041775" cy="3031331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pl-PL" sz="5400" i="1" dirty="0" smtClean="0">
                <a:solidFill>
                  <a:schemeClr val="tx1"/>
                </a:solidFill>
                <a:latin typeface="Bookman Old Style" pitchFamily="18" charset="0"/>
              </a:rPr>
              <a:t>W przerwie między</a:t>
            </a:r>
          </a:p>
          <a:p>
            <a:pPr algn="ctr"/>
            <a:endParaRPr lang="pl-PL" sz="5400" i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/>
            <a:r>
              <a:rPr lang="pl-PL" sz="5400" i="1" dirty="0" smtClean="0">
                <a:solidFill>
                  <a:schemeClr val="tx1"/>
                </a:solidFill>
                <a:latin typeface="Bookman Old Style" pitchFamily="18" charset="0"/>
              </a:rPr>
              <a:t> wyrabianiem kolejnego ciasta. </a:t>
            </a:r>
            <a:endParaRPr lang="pl-PL" sz="5400" i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>
                <a:latin typeface="Bookman Old Style" pitchFamily="18" charset="0"/>
              </a:rPr>
              <a:t>Chwila odpoczynku</a:t>
            </a:r>
            <a:endParaRPr lang="pl-PL" b="1" i="1" dirty="0">
              <a:latin typeface="Bookman Old Style" pitchFamily="18" charset="0"/>
            </a:endParaRPr>
          </a:p>
        </p:txBody>
      </p:sp>
      <p:pic>
        <p:nvPicPr>
          <p:cNvPr id="5" name="Symbol zastępczy zawartości 4" descr="aparat Karola 2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143248"/>
            <a:ext cx="4038600" cy="3028950"/>
          </a:xfrm>
        </p:spPr>
      </p:pic>
      <p:pic>
        <p:nvPicPr>
          <p:cNvPr id="6" name="Symbol zastępczy zawartości 5" descr="aparat Karola 2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1785926"/>
            <a:ext cx="4038600" cy="321471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WR\Desktop\Biwaak\aparat Karola 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8726" y="-1143000"/>
            <a:ext cx="10572824" cy="85010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b="1" i="1" dirty="0" smtClean="0">
                <a:latin typeface="Book Antiqua" pitchFamily="18" charset="0"/>
              </a:rPr>
              <a:t>Biwak został zorganizowany w szkole,                                                    aby połączyć przyjemne z pożytecznym.</a:t>
            </a:r>
            <a:br>
              <a:rPr lang="pl-PL" sz="2400" b="1" i="1" dirty="0" smtClean="0">
                <a:latin typeface="Book Antiqua" pitchFamily="18" charset="0"/>
              </a:rPr>
            </a:br>
            <a:r>
              <a:rPr lang="pl-PL" sz="2400" b="1" i="1" dirty="0" smtClean="0">
                <a:latin typeface="Book Antiqua" pitchFamily="18" charset="0"/>
              </a:rPr>
              <a:t>Świetnie się bawiłyśmy, miło spędziłyśmy czas  z koleżankami w szkole, inaczej niż zwykle.</a:t>
            </a:r>
            <a:br>
              <a:rPr lang="pl-PL" sz="2400" b="1" i="1" dirty="0" smtClean="0">
                <a:latin typeface="Book Antiqua" pitchFamily="18" charset="0"/>
              </a:rPr>
            </a:br>
            <a:r>
              <a:rPr lang="pl-PL" sz="2400" b="1" i="1" dirty="0" smtClean="0">
                <a:latin typeface="Book Antiqua" pitchFamily="18" charset="0"/>
              </a:rPr>
              <a:t>Ale przede wszystkim upiekłyśmy Ciasteczka Misyjne.</a:t>
            </a:r>
            <a:r>
              <a:rPr lang="pl-PL" sz="2400" b="1" i="1" dirty="0" smtClean="0"/>
              <a:t/>
            </a:r>
            <a:br>
              <a:rPr lang="pl-PL" sz="2400" b="1" i="1" dirty="0" smtClean="0"/>
            </a:br>
            <a:endParaRPr lang="pl-PL" sz="2400" b="1" i="1" dirty="0"/>
          </a:p>
        </p:txBody>
      </p:sp>
    </p:spTree>
  </p:cSld>
  <p:clrMapOvr>
    <a:masterClrMapping/>
  </p:clrMapOvr>
  <p:transition spd="slow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aparat Karola 2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403235"/>
            <a:ext cx="7429552" cy="5597533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latin typeface="Bookman Old Style" pitchFamily="18" charset="0"/>
              </a:rPr>
              <a:t>Znowu robota </a:t>
            </a:r>
            <a:br>
              <a:rPr lang="pl-PL" b="1" i="1" dirty="0" smtClean="0">
                <a:latin typeface="Bookman Old Style" pitchFamily="18" charset="0"/>
              </a:rPr>
            </a:br>
            <a:r>
              <a:rPr lang="pl-PL" b="1" i="1" dirty="0" smtClean="0">
                <a:latin typeface="Bookman Old Style" pitchFamily="18" charset="0"/>
              </a:rPr>
              <a:t>w rękach się pali!</a:t>
            </a:r>
            <a:endParaRPr lang="pl-PL" b="1" i="1" dirty="0">
              <a:latin typeface="Bookman Old Style" pitchFamily="18" charset="0"/>
            </a:endParaRPr>
          </a:p>
        </p:txBody>
      </p:sp>
      <p:pic>
        <p:nvPicPr>
          <p:cNvPr id="5" name="Symbol zastępczy zawartości 4" descr="aparat Karola 2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923648">
            <a:off x="457200" y="2348706"/>
            <a:ext cx="4038600" cy="3028950"/>
          </a:xfrm>
        </p:spPr>
      </p:pic>
      <p:pic>
        <p:nvPicPr>
          <p:cNvPr id="6" name="Symbol zastępczy zawartości 5" descr="aparat Karola 2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5538936">
            <a:off x="4648200" y="2348706"/>
            <a:ext cx="3924328" cy="302895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i="1" dirty="0" smtClean="0">
                <a:latin typeface="Bookman Old Style" pitchFamily="18" charset="0"/>
              </a:rPr>
              <a:t>Teraz pewnie będziemy spać ?</a:t>
            </a:r>
            <a:endParaRPr lang="pl-PL" sz="3600" b="1" i="1" dirty="0">
              <a:latin typeface="Bookman Old Style" pitchFamily="18" charset="0"/>
            </a:endParaRPr>
          </a:p>
        </p:txBody>
      </p:sp>
      <p:pic>
        <p:nvPicPr>
          <p:cNvPr id="5" name="Symbol zastępczy zawartości 4" descr="aparat Karola 2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214686"/>
            <a:ext cx="4038600" cy="3028950"/>
          </a:xfrm>
        </p:spPr>
      </p:pic>
      <p:pic>
        <p:nvPicPr>
          <p:cNvPr id="6" name="Symbol zastępczy zawartości 5" descr="aparat Karola 25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285860"/>
            <a:ext cx="4038600" cy="302895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b="1" i="1" dirty="0" smtClean="0">
                <a:latin typeface="Bookman Old Style" pitchFamily="18" charset="0"/>
              </a:rPr>
              <a:t>Poranek. Drugi dzień. Godzina 8.30 </a:t>
            </a:r>
            <a:br>
              <a:rPr lang="pl-PL" b="1" i="1" dirty="0" smtClean="0">
                <a:latin typeface="Bookman Old Style" pitchFamily="18" charset="0"/>
              </a:rPr>
            </a:br>
            <a:r>
              <a:rPr lang="pl-PL" b="1" i="1" dirty="0" smtClean="0">
                <a:latin typeface="Bookman Old Style" pitchFamily="18" charset="0"/>
              </a:rPr>
              <a:t/>
            </a:r>
            <a:br>
              <a:rPr lang="pl-PL" b="1" i="1" dirty="0" smtClean="0">
                <a:latin typeface="Bookman Old Style" pitchFamily="18" charset="0"/>
              </a:rPr>
            </a:br>
            <a:r>
              <a:rPr lang="pl-PL" b="1" i="1" dirty="0" smtClean="0">
                <a:latin typeface="Bookman Old Style" pitchFamily="18" charset="0"/>
              </a:rPr>
              <a:t>Wszystkie „wyspane”. </a:t>
            </a:r>
            <a:br>
              <a:rPr lang="pl-PL" b="1" i="1" dirty="0" smtClean="0">
                <a:latin typeface="Bookman Old Style" pitchFamily="18" charset="0"/>
              </a:rPr>
            </a:br>
            <a:r>
              <a:rPr lang="pl-PL" b="1" i="1" dirty="0" smtClean="0">
                <a:latin typeface="Bookman Old Style" pitchFamily="18" charset="0"/>
              </a:rPr>
              <a:t/>
            </a:r>
            <a:br>
              <a:rPr lang="pl-PL" b="1" i="1" dirty="0" smtClean="0">
                <a:latin typeface="Bookman Old Style" pitchFamily="18" charset="0"/>
              </a:rPr>
            </a:br>
            <a:r>
              <a:rPr lang="pl-PL" b="1" i="1" dirty="0" smtClean="0">
                <a:latin typeface="Bookman Old Style" pitchFamily="18" charset="0"/>
              </a:rPr>
              <a:t>A można się wyspać kładąc się spać                 </a:t>
            </a:r>
            <a:br>
              <a:rPr lang="pl-PL" b="1" i="1" dirty="0" smtClean="0">
                <a:latin typeface="Bookman Old Style" pitchFamily="18" charset="0"/>
              </a:rPr>
            </a:br>
            <a:r>
              <a:rPr lang="pl-PL" b="1" i="1" dirty="0" smtClean="0">
                <a:latin typeface="Bookman Old Style" pitchFamily="18" charset="0"/>
              </a:rPr>
              <a:t>o 3 nad ranem i budząc się po 6 rano?</a:t>
            </a:r>
            <a:br>
              <a:rPr lang="pl-PL" b="1" i="1" dirty="0" smtClean="0">
                <a:latin typeface="Bookman Old Style" pitchFamily="18" charset="0"/>
              </a:rPr>
            </a:br>
            <a:r>
              <a:rPr lang="pl-PL" i="1" dirty="0" smtClean="0"/>
              <a:t/>
            </a:r>
            <a:br>
              <a:rPr lang="pl-PL" i="1" dirty="0" smtClean="0"/>
            </a:br>
            <a:endParaRPr lang="pl-PL" i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latin typeface="Bookman Old Style" pitchFamily="18" charset="0"/>
              </a:rPr>
              <a:t>Po śniadaniu pakujemy ciasteczka</a:t>
            </a:r>
            <a:r>
              <a:rPr lang="pl-PL" i="1" dirty="0" smtClean="0"/>
              <a:t>.</a:t>
            </a:r>
            <a:endParaRPr lang="pl-PL" i="1" dirty="0"/>
          </a:p>
        </p:txBody>
      </p:sp>
      <p:pic>
        <p:nvPicPr>
          <p:cNvPr id="5" name="Symbol zastępczy zawartości 4" descr="aparat Karola 26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0906014">
            <a:off x="457200" y="2348706"/>
            <a:ext cx="4038600" cy="3028950"/>
          </a:xfrm>
        </p:spPr>
      </p:pic>
      <p:pic>
        <p:nvPicPr>
          <p:cNvPr id="8" name="Symbol zastępczy zawartości 7" descr="aparat Karola 26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700006">
            <a:off x="4648200" y="2348706"/>
            <a:ext cx="4038600" cy="302895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PWR\Desktop\Biwaak\aparat Karola 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0953784" cy="82153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PWR\Desktop\Biwaak\aparat Karola 2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643998" cy="62865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PWR\Desktop\Biwaak\aparat Karola 2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01122" cy="58579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800" i="1" dirty="0" smtClean="0"/>
              <a:t/>
            </a:r>
            <a:br>
              <a:rPr lang="pl-PL" sz="4800" i="1" dirty="0" smtClean="0"/>
            </a:br>
            <a:r>
              <a:rPr lang="pl-PL" sz="4800" i="1" dirty="0" smtClean="0"/>
              <a:t/>
            </a:r>
            <a:br>
              <a:rPr lang="pl-PL" sz="4800" i="1" dirty="0" smtClean="0"/>
            </a:br>
            <a:r>
              <a:rPr lang="pl-PL" sz="4800" i="1" dirty="0" smtClean="0"/>
              <a:t/>
            </a:r>
            <a:br>
              <a:rPr lang="pl-PL" sz="4800" i="1" dirty="0" smtClean="0"/>
            </a:br>
            <a:r>
              <a:rPr lang="pl-PL" sz="3600" i="1" dirty="0" smtClean="0">
                <a:latin typeface="Bookman Old Style" pitchFamily="18" charset="0"/>
              </a:rPr>
              <a:t>Ciasteczek przybywa</a:t>
            </a:r>
            <a:endParaRPr lang="pl-PL" sz="3600" i="1" dirty="0">
              <a:latin typeface="Bookman Old Style" pitchFamily="18" charset="0"/>
            </a:endParaRPr>
          </a:p>
        </p:txBody>
      </p:sp>
      <p:pic>
        <p:nvPicPr>
          <p:cNvPr id="5" name="Symbol zastępczy obrazu 4" descr="aparat Karola 27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latin typeface="Bookman Old Style" pitchFamily="18" charset="0"/>
              </a:rPr>
              <a:t>Wszystko dobre,                     co się dobrze kończy!</a:t>
            </a:r>
            <a:endParaRPr lang="pl-PL" b="1" i="1" dirty="0">
              <a:latin typeface="Bookman Old Style" pitchFamily="18" charset="0"/>
            </a:endParaRPr>
          </a:p>
        </p:txBody>
      </p:sp>
      <p:pic>
        <p:nvPicPr>
          <p:cNvPr id="5" name="Symbol zastępczy zawartości 4" descr="aparat Karola 2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9" name="Symbol zastępczy zawartości 8" descr="aparat Karola 2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1600" b="0" dirty="0" smtClean="0"/>
              <a:t/>
            </a:r>
            <a:br>
              <a:rPr lang="pl-PL" sz="1600" b="0" dirty="0" smtClean="0"/>
            </a:br>
            <a:r>
              <a:rPr lang="pl-PL" sz="1600" i="1" dirty="0" smtClean="0">
                <a:latin typeface="Bookman Old Style" pitchFamily="18" charset="0"/>
              </a:rPr>
              <a:t>Członkinie SK Caritas  wzięły udział w biwaku.                  Swój początek miał on  w Kościele  Parafialnym, gdzie  wspólnie z innymi został odmówiony Różaniec.                      Po modlitwie  udałyśmy się do szkoły.</a:t>
            </a:r>
            <a:endParaRPr lang="pl-PL" sz="1600" i="1" dirty="0">
              <a:latin typeface="Bookman Old Style" pitchFamily="18" charset="0"/>
            </a:endParaRPr>
          </a:p>
        </p:txBody>
      </p:sp>
      <p:pic>
        <p:nvPicPr>
          <p:cNvPr id="5" name="Symbol zastępczy obrazu 4" descr="WP_20171027_17_47_57_Pro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51" r="12551"/>
          <a:stretch>
            <a:fillRect/>
          </a:stretch>
        </p:blipFill>
        <p:spPr>
          <a:xfrm>
            <a:off x="1714480" y="857232"/>
            <a:ext cx="5000660" cy="3471858"/>
          </a:xfrm>
          <a:effectLst>
            <a:softEdge rad="1270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1800" b="1" i="1" dirty="0" smtClean="0">
                <a:latin typeface="Bookman Old Style" pitchFamily="18" charset="0"/>
              </a:rPr>
              <a:t>I tu się zaczęło ….</a:t>
            </a:r>
            <a:endParaRPr lang="pl-PL" sz="18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aparat Karola 2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i="1" dirty="0" smtClean="0">
                <a:latin typeface="Bookman Old Style" pitchFamily="18" charset="0"/>
              </a:rPr>
              <a:t>Dzieło Misyjne zakończone.</a:t>
            </a:r>
            <a:endParaRPr lang="pl-PL" sz="32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PWR\Desktop\Biwaak\aparat Karola 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7858180" cy="57864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i="1" dirty="0" smtClean="0">
                <a:latin typeface="Book Antiqua" pitchFamily="18" charset="0"/>
              </a:rPr>
              <a:t/>
            </a:r>
            <a:br>
              <a:rPr lang="pl-PL" sz="2800" b="1" i="1" dirty="0" smtClean="0">
                <a:latin typeface="Book Antiqua" pitchFamily="18" charset="0"/>
              </a:rPr>
            </a:br>
            <a:r>
              <a:rPr lang="pl-PL" sz="2800" b="1" i="1" dirty="0" smtClean="0">
                <a:latin typeface="Book Antiqua" pitchFamily="18" charset="0"/>
              </a:rPr>
              <a:t/>
            </a:r>
            <a:br>
              <a:rPr lang="pl-PL" sz="2800" b="1" i="1" dirty="0" smtClean="0">
                <a:latin typeface="Book Antiqua" pitchFamily="18" charset="0"/>
              </a:rPr>
            </a:br>
            <a:r>
              <a:rPr lang="pl-PL" sz="2800" b="1" i="1" dirty="0" smtClean="0">
                <a:latin typeface="Book Antiqua" pitchFamily="18" charset="0"/>
              </a:rPr>
              <a:t/>
            </a:r>
            <a:br>
              <a:rPr lang="pl-PL" sz="2800" b="1" i="1" dirty="0" smtClean="0">
                <a:latin typeface="Book Antiqua" pitchFamily="18" charset="0"/>
              </a:rPr>
            </a:br>
            <a:r>
              <a:rPr lang="pl-PL" sz="2800" b="1" i="1" dirty="0" smtClean="0">
                <a:latin typeface="Book Antiqua" pitchFamily="18" charset="0"/>
              </a:rPr>
              <a:t/>
            </a:r>
            <a:br>
              <a:rPr lang="pl-PL" sz="2800" b="1" i="1" dirty="0" smtClean="0">
                <a:latin typeface="Book Antiqua" pitchFamily="18" charset="0"/>
              </a:rPr>
            </a:br>
            <a:r>
              <a:rPr lang="pl-PL" sz="2800" b="1" i="1" dirty="0" smtClean="0">
                <a:latin typeface="Book Antiqua" pitchFamily="18" charset="0"/>
              </a:rPr>
              <a:t/>
            </a:r>
            <a:br>
              <a:rPr lang="pl-PL" sz="2800" b="1" i="1" dirty="0" smtClean="0">
                <a:latin typeface="Book Antiqua" pitchFamily="18" charset="0"/>
              </a:rPr>
            </a:br>
            <a:r>
              <a:rPr lang="pl-PL" sz="2800" b="1" i="1" dirty="0" smtClean="0">
                <a:latin typeface="Book Antiqua" pitchFamily="18" charset="0"/>
              </a:rPr>
              <a:t/>
            </a:r>
            <a:br>
              <a:rPr lang="pl-PL" sz="2800" b="1" i="1" dirty="0" smtClean="0">
                <a:latin typeface="Book Antiqua" pitchFamily="18" charset="0"/>
              </a:rPr>
            </a:br>
            <a:r>
              <a:rPr lang="pl-PL" sz="2800" b="1" i="1" dirty="0" smtClean="0">
                <a:latin typeface="Book Antiqua" pitchFamily="18" charset="0"/>
              </a:rPr>
              <a:t/>
            </a:r>
            <a:br>
              <a:rPr lang="pl-PL" sz="2800" b="1" i="1" dirty="0" smtClean="0">
                <a:latin typeface="Book Antiqua" pitchFamily="18" charset="0"/>
              </a:rPr>
            </a:br>
            <a:r>
              <a:rPr lang="pl-PL" sz="2800" b="1" i="1" dirty="0" smtClean="0">
                <a:latin typeface="Book Antiqua" pitchFamily="18" charset="0"/>
              </a:rPr>
              <a:t/>
            </a:r>
            <a:br>
              <a:rPr lang="pl-PL" sz="2800" b="1" i="1" dirty="0" smtClean="0">
                <a:latin typeface="Book Antiqua" pitchFamily="18" charset="0"/>
              </a:rPr>
            </a:br>
            <a:r>
              <a:rPr lang="pl-PL" sz="2800" b="1" i="1" dirty="0" smtClean="0">
                <a:latin typeface="Book Antiqua" pitchFamily="18" charset="0"/>
              </a:rPr>
              <a:t/>
            </a:r>
            <a:br>
              <a:rPr lang="pl-PL" sz="2800" b="1" i="1" dirty="0" smtClean="0">
                <a:latin typeface="Book Antiqua" pitchFamily="18" charset="0"/>
              </a:rPr>
            </a:br>
            <a:r>
              <a:rPr lang="pl-PL" sz="2800" b="1" i="1" dirty="0" smtClean="0">
                <a:latin typeface="Book Antiqua" pitchFamily="18" charset="0"/>
              </a:rPr>
              <a:t/>
            </a:r>
            <a:br>
              <a:rPr lang="pl-PL" sz="2800" b="1" i="1" dirty="0" smtClean="0">
                <a:latin typeface="Book Antiqua" pitchFamily="18" charset="0"/>
              </a:rPr>
            </a:br>
            <a:r>
              <a:rPr lang="pl-PL" sz="2800" b="1" i="1" dirty="0" smtClean="0">
                <a:latin typeface="Book Antiqua" pitchFamily="18" charset="0"/>
              </a:rPr>
              <a:t/>
            </a:r>
            <a:br>
              <a:rPr lang="pl-PL" sz="2800" b="1" i="1" dirty="0" smtClean="0">
                <a:latin typeface="Book Antiqua" pitchFamily="18" charset="0"/>
              </a:rPr>
            </a:br>
            <a:r>
              <a:rPr lang="pl-PL" sz="2800" b="1" i="1" dirty="0" smtClean="0">
                <a:latin typeface="Book Antiqua" pitchFamily="18" charset="0"/>
              </a:rPr>
              <a:t>Zebrana suma przekazana </a:t>
            </a:r>
            <a:r>
              <a:rPr lang="pl-PL" sz="2800" b="1" i="1" smtClean="0">
                <a:latin typeface="Book Antiqua" pitchFamily="18" charset="0"/>
              </a:rPr>
              <a:t>została                                                  na Misje w </a:t>
            </a:r>
            <a:r>
              <a:rPr lang="pl-PL" sz="2800" b="1" i="1" dirty="0" smtClean="0">
                <a:latin typeface="Book Antiqua" pitchFamily="18" charset="0"/>
              </a:rPr>
              <a:t>Kamerunie.</a:t>
            </a:r>
            <a:br>
              <a:rPr lang="pl-PL" sz="2800" b="1" i="1" dirty="0" smtClean="0">
                <a:latin typeface="Book Antiqua" pitchFamily="18" charset="0"/>
              </a:rPr>
            </a:br>
            <a:r>
              <a:rPr lang="pl-PL" sz="2800" b="1" i="1" dirty="0" smtClean="0">
                <a:latin typeface="Book Antiqua" pitchFamily="18" charset="0"/>
              </a:rPr>
              <a:t/>
            </a:r>
            <a:br>
              <a:rPr lang="pl-PL" sz="2800" b="1" i="1" dirty="0" smtClean="0">
                <a:latin typeface="Book Antiqua" pitchFamily="18" charset="0"/>
              </a:rPr>
            </a:br>
            <a:r>
              <a:rPr lang="pl-PL" sz="2800" b="1" i="1" dirty="0" smtClean="0">
                <a:latin typeface="Book Antiqua" pitchFamily="18" charset="0"/>
              </a:rPr>
              <a:t>Darczyńcom </a:t>
            </a:r>
            <a:br>
              <a:rPr lang="pl-PL" sz="2800" b="1" i="1" dirty="0" smtClean="0">
                <a:latin typeface="Book Antiqua" pitchFamily="18" charset="0"/>
              </a:rPr>
            </a:br>
            <a:r>
              <a:rPr lang="pl-PL" sz="2800" b="1" i="1" dirty="0" smtClean="0">
                <a:latin typeface="Book Antiqua" pitchFamily="18" charset="0"/>
              </a:rPr>
              <a:t>serdecznie dziękujemy!!!</a:t>
            </a:r>
            <a:br>
              <a:rPr lang="pl-PL" sz="2800" b="1" i="1" dirty="0" smtClean="0">
                <a:latin typeface="Book Antiqua" pitchFamily="18" charset="0"/>
              </a:rPr>
            </a:br>
            <a:endParaRPr lang="pl-PL" sz="2800" b="1" i="1" dirty="0"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i="1" dirty="0" smtClean="0">
                <a:latin typeface="Bookman Old Style" pitchFamily="18" charset="0"/>
              </a:rPr>
              <a:t>Dziękujemy za uwagę!</a:t>
            </a:r>
            <a:endParaRPr lang="pl-PL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 descr="aparat Karola 22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effectLst>
            <a:softEdge rad="1270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latin typeface="Bookman Old Style" pitchFamily="18" charset="0"/>
              </a:rPr>
              <a:t>Pani Andżelika dała dziewczynkom zadania do wykonania</a:t>
            </a:r>
          </a:p>
          <a:p>
            <a:pPr algn="ctr"/>
            <a:r>
              <a:rPr lang="pl-PL" b="1" i="1" dirty="0" smtClean="0">
                <a:latin typeface="Bookman Old Style" pitchFamily="18" charset="0"/>
              </a:rPr>
              <a:t> podczas pobytu na biwaku.</a:t>
            </a:r>
            <a:endParaRPr lang="pl-PL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>
                <a:latin typeface="Bookman Old Style" pitchFamily="18" charset="0"/>
              </a:rPr>
              <a:t>Wszystkie są zadowolone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5" name="Symbol zastępczy obrazu 4" descr="aparat Karola 22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effectLst>
            <a:softEdge rad="1270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b="1" i="1" dirty="0" smtClean="0">
                <a:latin typeface="Bookman Old Style" pitchFamily="18" charset="0"/>
              </a:rPr>
              <a:t>Uśmiechnięte od ucha do ucha.</a:t>
            </a:r>
            <a:endParaRPr lang="pl-PL" sz="20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>
                <a:latin typeface="Bookman Old Style" pitchFamily="18" charset="0"/>
              </a:rPr>
              <a:t>Kolacja.</a:t>
            </a:r>
            <a:endParaRPr lang="pl-PL" i="1" dirty="0">
              <a:latin typeface="Bookman Old Style" pitchFamily="18" charset="0"/>
            </a:endParaRPr>
          </a:p>
        </p:txBody>
      </p:sp>
      <p:pic>
        <p:nvPicPr>
          <p:cNvPr id="5" name="Symbol zastępczy obrazu 4" descr="aparat Karola 22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effectLst>
            <a:softEdge rad="1270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000" b="1" i="1" dirty="0" smtClean="0">
                <a:latin typeface="Bookman Old Style" pitchFamily="18" charset="0"/>
              </a:rPr>
              <a:t>Nadszedł czas na kolację.  Miałyśmy przyjemność gościć Panią Dyrektor                i gościa Panią Grażynę. A na kolacji było pod dostatkiem … dżemu. Nikomu nie brakło.</a:t>
            </a:r>
            <a:endParaRPr lang="pl-PL" sz="20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latin typeface="Bookman Old Style" pitchFamily="18" charset="0"/>
              </a:rPr>
              <a:t>Cieszymy się wspólnym posiłkiem</a:t>
            </a:r>
            <a:r>
              <a:rPr lang="pl-PL" b="1" i="1" dirty="0" smtClean="0"/>
              <a:t>.</a:t>
            </a:r>
            <a:endParaRPr lang="pl-PL" b="1" i="1" dirty="0"/>
          </a:p>
        </p:txBody>
      </p:sp>
      <p:pic>
        <p:nvPicPr>
          <p:cNvPr id="5" name="Symbol zastępczy zawartości 4" descr="aparat Karola 2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effectLst>
            <a:softEdge rad="127000"/>
          </a:effectLst>
        </p:spPr>
      </p:pic>
      <p:pic>
        <p:nvPicPr>
          <p:cNvPr id="6" name="Symbol zastępczy zawartości 5" descr="aparat Karola 2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  <a:effectLst>
            <a:softEdge rad="1270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>
                <a:latin typeface="Bookman Old Style" pitchFamily="18" charset="0"/>
              </a:rPr>
              <a:t>Nareszcie w kuchni.</a:t>
            </a:r>
            <a:endParaRPr lang="pl-PL" i="1" dirty="0">
              <a:latin typeface="Bookman Old Style" pitchFamily="18" charset="0"/>
            </a:endParaRPr>
          </a:p>
        </p:txBody>
      </p:sp>
      <p:pic>
        <p:nvPicPr>
          <p:cNvPr id="5" name="Symbol zastępczy obrazu 4" descr="aparat Karola 23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effectLst>
            <a:softEdge rad="1270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latin typeface="Bookman Old Style" pitchFamily="18" charset="0"/>
              </a:rPr>
              <a:t>Kasia i Madzia zadowolone, że mogą porządzić                      w szkolnej kuchni. </a:t>
            </a:r>
          </a:p>
          <a:p>
            <a:pPr algn="ctr"/>
            <a:r>
              <a:rPr lang="pl-PL" b="1" i="1" dirty="0" smtClean="0">
                <a:latin typeface="Bookman Old Style" pitchFamily="18" charset="0"/>
              </a:rPr>
              <a:t>Pani Wandzia i Ala przecież nie pozwalają.</a:t>
            </a:r>
            <a:endParaRPr lang="pl-PL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>
                <a:latin typeface="Bookman Old Style" pitchFamily="18" charset="0"/>
              </a:rPr>
              <a:t>Jest super !</a:t>
            </a:r>
            <a:endParaRPr lang="pl-PL" i="1" dirty="0">
              <a:latin typeface="Bookman Old Style" pitchFamily="18" charset="0"/>
            </a:endParaRPr>
          </a:p>
        </p:txBody>
      </p:sp>
      <p:pic>
        <p:nvPicPr>
          <p:cNvPr id="4" name="Symbol zastępczy zawartości 3" descr="aparat Karola 2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effectLst>
            <a:softEdge rad="1270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224</Words>
  <Application>Microsoft Office PowerPoint</Application>
  <PresentationFormat>Pokaz na ekranie (4:3)</PresentationFormat>
  <Paragraphs>46</Paragraphs>
  <Slides>33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9" baseType="lpstr">
      <vt:lpstr>Arial</vt:lpstr>
      <vt:lpstr>Book Antiqua</vt:lpstr>
      <vt:lpstr>Bookman Old Style</vt:lpstr>
      <vt:lpstr>Calibri</vt:lpstr>
      <vt:lpstr>Wingdings</vt:lpstr>
      <vt:lpstr>Motyw pakietu Office</vt:lpstr>
      <vt:lpstr>Biwak</vt:lpstr>
      <vt:lpstr>            Biwak został zorganizowany w szkole,                                                    aby połączyć przyjemne z pożytecznym. Świetnie się bawiłyśmy, miło spędziłyśmy czas  z koleżankami w szkole, inaczej niż zwykle. Ale przede wszystkim upiekłyśmy Ciasteczka Misyjne. </vt:lpstr>
      <vt:lpstr> Członkinie SK Caritas  wzięły udział w biwaku.                  Swój początek miał on  w Kościele  Parafialnym, gdzie  wspólnie z innymi został odmówiony Różaniec.                      Po modlitwie  udałyśmy się do szkoły.</vt:lpstr>
      <vt:lpstr>Prezentacja programu PowerPoint</vt:lpstr>
      <vt:lpstr>Wszystkie są zadowolone.</vt:lpstr>
      <vt:lpstr>Kolacja.</vt:lpstr>
      <vt:lpstr>Cieszymy się wspólnym posiłkiem.</vt:lpstr>
      <vt:lpstr>Nareszcie w kuchni.</vt:lpstr>
      <vt:lpstr>Jest super !</vt:lpstr>
      <vt:lpstr>W kuchni.</vt:lpstr>
      <vt:lpstr>Na czymś trzeba upiec ciasteczka misyjne.</vt:lpstr>
      <vt:lpstr>Nie boimy się.</vt:lpstr>
      <vt:lpstr>Prawie gotowe.</vt:lpstr>
      <vt:lpstr>Wspaniały makijaż.</vt:lpstr>
      <vt:lpstr>Prezentacja programu PowerPoint</vt:lpstr>
      <vt:lpstr>Mąka czyni cuda </vt:lpstr>
      <vt:lpstr>Prezentacja programu PowerPoint</vt:lpstr>
      <vt:lpstr>Chwila odpoczynku</vt:lpstr>
      <vt:lpstr>Prezentacja programu PowerPoint</vt:lpstr>
      <vt:lpstr>Prezentacja programu PowerPoint</vt:lpstr>
      <vt:lpstr>Znowu robota  w rękach się pali!</vt:lpstr>
      <vt:lpstr>Teraz pewnie będziemy spać ?</vt:lpstr>
      <vt:lpstr>        Poranek. Drugi dzień. Godzina 8.30   Wszystkie „wyspane”.   A można się wyspać kładąc się spać                  o 3 nad ranem i budząc się po 6 rano?  </vt:lpstr>
      <vt:lpstr>Po śniadaniu pakujemy ciasteczka.</vt:lpstr>
      <vt:lpstr>Prezentacja programu PowerPoint</vt:lpstr>
      <vt:lpstr>Prezentacja programu PowerPoint</vt:lpstr>
      <vt:lpstr>Prezentacja programu PowerPoint</vt:lpstr>
      <vt:lpstr>   Ciasteczek przybywa</vt:lpstr>
      <vt:lpstr>Wszystko dobre,                     co się dobrze kończy!</vt:lpstr>
      <vt:lpstr>Prezentacja programu PowerPoint</vt:lpstr>
      <vt:lpstr>Prezentacja programu PowerPoint</vt:lpstr>
      <vt:lpstr>           Zebrana suma przekazana została                                                  na Misje w Kamerunie.  Darczyńcom  serdecznie dziękujemy!!! </vt:lpstr>
      <vt:lpstr>Dziękujemy za uwagę!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Biwak – październik 2017</dc:title>
  <dc:creator>SPWR</dc:creator>
  <cp:lastModifiedBy>aga</cp:lastModifiedBy>
  <cp:revision>97</cp:revision>
  <dcterms:created xsi:type="dcterms:W3CDTF">2017-11-10T05:42:54Z</dcterms:created>
  <dcterms:modified xsi:type="dcterms:W3CDTF">2018-01-04T12:50:50Z</dcterms:modified>
</cp:coreProperties>
</file>